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4" r:id="rId3"/>
    <p:sldId id="256" r:id="rId4"/>
    <p:sldId id="257" r:id="rId5"/>
    <p:sldId id="263" r:id="rId6"/>
    <p:sldId id="258" r:id="rId7"/>
    <p:sldId id="259" r:id="rId8"/>
    <p:sldId id="260" r:id="rId9"/>
    <p:sldId id="261" r:id="rId10"/>
    <p:sldId id="262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DAE21-9625-4EDE-9D13-455A4AA3F9C5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E6407-E189-4581-8125-8B425C2609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1928802"/>
            <a:ext cx="62151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Das Äußere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2825" y="3286124"/>
            <a:ext cx="874117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Die 6. Klasse</a:t>
            </a:r>
          </a:p>
          <a:p>
            <a:pPr algn="ctr"/>
            <a:r>
              <a:rPr lang="de-DE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Thema „ Freizeit… Was gibt es da alles!“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571480"/>
            <a:ext cx="24098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4643446"/>
            <a:ext cx="221932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M0038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357562"/>
            <a:ext cx="279717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HM00385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85728"/>
            <a:ext cx="3042283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MPj04093950000[1]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8F7F3"/>
              </a:clrFrom>
              <a:clrTo>
                <a:srgbClr val="F8F7F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3929066"/>
            <a:ext cx="2665412" cy="2665412"/>
          </a:xfrm>
          <a:prstGeom prst="rect">
            <a:avLst/>
          </a:prstGeom>
          <a:noFill/>
        </p:spPr>
      </p:pic>
      <p:pic>
        <p:nvPicPr>
          <p:cNvPr id="6" name="Picture 7" descr="ног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214290"/>
            <a:ext cx="2227266" cy="3342947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/>
          <p:nvPr/>
        </p:nvCxnSpPr>
        <p:spPr>
          <a:xfrm flipV="1">
            <a:off x="5715008" y="5429264"/>
            <a:ext cx="1714512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2607455" y="4536289"/>
            <a:ext cx="1928826" cy="15716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71472" y="5500702"/>
            <a:ext cx="59266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Der Fu</a:t>
            </a:r>
            <a:r>
              <a:rPr lang="de-DE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ß – die Füße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9971694">
            <a:off x="1432311" y="1827406"/>
            <a:ext cx="6356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Das Bein – die Beine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6500826" y="1142984"/>
            <a:ext cx="1714512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>
            <a:off x="2071670" y="1142984"/>
            <a:ext cx="1714512" cy="12144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4500562" y="0"/>
            <a:ext cx="428628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/>
              <a:t>Das </a:t>
            </a:r>
            <a:r>
              <a:rPr lang="en-US" sz="3600" b="1" dirty="0" err="1" smtClean="0"/>
              <a:t>ist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eine</a:t>
            </a:r>
            <a:r>
              <a:rPr lang="en-US" sz="3600" b="1" dirty="0" smtClean="0"/>
              <a:t> Fee.</a:t>
            </a:r>
          </a:p>
          <a:p>
            <a:pPr>
              <a:spcBef>
                <a:spcPct val="50000"/>
              </a:spcBef>
            </a:pPr>
            <a:r>
              <a:rPr lang="en-US" sz="3600" b="1" dirty="0" err="1" smtClean="0"/>
              <a:t>Ihr</a:t>
            </a:r>
            <a:r>
              <a:rPr lang="en-US" sz="3600" b="1" dirty="0" smtClean="0"/>
              <a:t> </a:t>
            </a:r>
            <a:r>
              <a:rPr lang="en-US" sz="3600" b="1" dirty="0"/>
              <a:t>Kopf </a:t>
            </a:r>
            <a:r>
              <a:rPr lang="en-US" sz="3600" b="1" dirty="0" err="1"/>
              <a:t>ist</a:t>
            </a:r>
            <a:r>
              <a:rPr lang="en-US" sz="3600" b="1" dirty="0"/>
              <a:t> … </a:t>
            </a:r>
            <a:r>
              <a:rPr lang="en-US" sz="3600" b="1" dirty="0" smtClean="0"/>
              <a:t>. </a:t>
            </a:r>
          </a:p>
          <a:p>
            <a:pPr>
              <a:spcBef>
                <a:spcPct val="50000"/>
              </a:spcBef>
            </a:pPr>
            <a:r>
              <a:rPr lang="en-US" sz="3600" b="1" dirty="0" err="1" smtClean="0"/>
              <a:t>Ihre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Haar</a:t>
            </a:r>
            <a:r>
              <a:rPr lang="de-AT" sz="3600" b="1" dirty="0" smtClean="0"/>
              <a:t>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sind</a:t>
            </a:r>
            <a:r>
              <a:rPr lang="en-US" sz="3600" b="1" dirty="0" smtClean="0"/>
              <a:t> ….</a:t>
            </a:r>
          </a:p>
          <a:p>
            <a:pPr>
              <a:spcBef>
                <a:spcPct val="50000"/>
              </a:spcBef>
            </a:pPr>
            <a:r>
              <a:rPr lang="en-US" sz="3600" b="1" dirty="0" err="1" smtClean="0"/>
              <a:t>Ihre</a:t>
            </a:r>
            <a:r>
              <a:rPr lang="en-US" sz="3600" b="1" dirty="0" smtClean="0"/>
              <a:t> </a:t>
            </a:r>
            <a:r>
              <a:rPr lang="en-US" sz="3600" b="1" dirty="0" err="1"/>
              <a:t>Augen</a:t>
            </a:r>
            <a:r>
              <a:rPr lang="en-US" sz="3600" b="1" dirty="0"/>
              <a:t> </a:t>
            </a:r>
            <a:r>
              <a:rPr lang="en-US" sz="3600" b="1" dirty="0" err="1"/>
              <a:t>sind</a:t>
            </a:r>
            <a:r>
              <a:rPr lang="en-US" sz="3600" b="1" dirty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600" b="1" dirty="0" err="1"/>
              <a:t>Ihre</a:t>
            </a:r>
            <a:r>
              <a:rPr lang="en-US" sz="3600" b="1" dirty="0"/>
              <a:t> </a:t>
            </a:r>
            <a:r>
              <a:rPr lang="en-US" sz="3600" b="1" dirty="0" err="1"/>
              <a:t>Nase</a:t>
            </a:r>
            <a:r>
              <a:rPr lang="en-US" sz="3600" b="1" dirty="0"/>
              <a:t> </a:t>
            </a:r>
            <a:r>
              <a:rPr lang="en-US" sz="3600" b="1" dirty="0" err="1"/>
              <a:t>ist</a:t>
            </a:r>
            <a:r>
              <a:rPr lang="en-US" sz="3600" b="1" dirty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600" b="1" dirty="0" err="1"/>
              <a:t>Ihr</a:t>
            </a:r>
            <a:r>
              <a:rPr lang="en-US" sz="3600" b="1" dirty="0"/>
              <a:t> </a:t>
            </a:r>
            <a:r>
              <a:rPr lang="en-US" sz="3600" b="1" dirty="0" err="1"/>
              <a:t>Mund</a:t>
            </a:r>
            <a:r>
              <a:rPr lang="en-US" sz="3600" b="1" dirty="0"/>
              <a:t> </a:t>
            </a:r>
            <a:r>
              <a:rPr lang="en-US" sz="3600" b="1" dirty="0" err="1"/>
              <a:t>ist</a:t>
            </a:r>
            <a:r>
              <a:rPr lang="en-US" sz="3600" b="1" dirty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600" b="1" dirty="0" err="1"/>
              <a:t>Ihre</a:t>
            </a:r>
            <a:r>
              <a:rPr lang="en-US" sz="3600" b="1" dirty="0"/>
              <a:t> </a:t>
            </a:r>
            <a:r>
              <a:rPr lang="en-US" sz="3600" b="1" dirty="0" err="1"/>
              <a:t>Arme</a:t>
            </a:r>
            <a:r>
              <a:rPr lang="en-US" sz="3600" b="1" dirty="0"/>
              <a:t> </a:t>
            </a:r>
            <a:r>
              <a:rPr lang="en-US" sz="3600" b="1" dirty="0" err="1"/>
              <a:t>sind</a:t>
            </a:r>
            <a:r>
              <a:rPr lang="en-US" sz="3600" b="1" dirty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600" b="1" dirty="0" err="1"/>
              <a:t>Ihre</a:t>
            </a:r>
            <a:r>
              <a:rPr lang="en-US" sz="3600" b="1" dirty="0"/>
              <a:t> </a:t>
            </a:r>
            <a:r>
              <a:rPr lang="en-US" sz="3600" b="1" dirty="0" err="1"/>
              <a:t>Beine</a:t>
            </a:r>
            <a:r>
              <a:rPr lang="en-US" sz="3600" b="1" dirty="0"/>
              <a:t> </a:t>
            </a:r>
            <a:r>
              <a:rPr lang="en-US" sz="3600" b="1" dirty="0" err="1"/>
              <a:t>sind</a:t>
            </a:r>
            <a:r>
              <a:rPr lang="en-US" sz="3600" b="1" dirty="0"/>
              <a:t> … .</a:t>
            </a:r>
            <a:endParaRPr lang="ru-RU" sz="3600" b="1" dirty="0"/>
          </a:p>
        </p:txBody>
      </p:sp>
      <p:pic>
        <p:nvPicPr>
          <p:cNvPr id="4" name="Picture 9" descr="fair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1428736"/>
            <a:ext cx="3369969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vskrems-lerchenfeld.ac.at/arbeitsmaterialien/anlautbilder/zwer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3806032" cy="537141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6248" y="214290"/>
            <a:ext cx="457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/>
              <a:t>Das </a:t>
            </a:r>
            <a:r>
              <a:rPr lang="en-US" sz="3600" b="1" dirty="0" err="1" smtClean="0"/>
              <a:t>ist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ein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Zwerg</a:t>
            </a:r>
            <a:r>
              <a:rPr lang="en-US" sz="3600" b="1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sz="3600" b="1" dirty="0" err="1" smtClean="0"/>
              <a:t>Sein</a:t>
            </a:r>
            <a:r>
              <a:rPr lang="en-US" sz="3600" b="1" dirty="0" smtClean="0"/>
              <a:t> Kopf </a:t>
            </a:r>
            <a:r>
              <a:rPr lang="en-US" sz="3600" b="1" dirty="0" err="1" smtClean="0"/>
              <a:t>ist</a:t>
            </a:r>
            <a:r>
              <a:rPr lang="en-US" sz="3600" b="1" dirty="0" smtClean="0"/>
              <a:t> … . </a:t>
            </a:r>
          </a:p>
          <a:p>
            <a:pPr>
              <a:spcBef>
                <a:spcPct val="50000"/>
              </a:spcBef>
            </a:pPr>
            <a:r>
              <a:rPr lang="en-US" sz="3600" b="1" dirty="0" smtClean="0"/>
              <a:t>Seine </a:t>
            </a:r>
            <a:r>
              <a:rPr lang="en-US" sz="3600" b="1" dirty="0" err="1" smtClean="0"/>
              <a:t>Haar</a:t>
            </a:r>
            <a:r>
              <a:rPr lang="de-AT" sz="3600" b="1" dirty="0" smtClean="0"/>
              <a:t>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sind</a:t>
            </a:r>
            <a:r>
              <a:rPr lang="en-US" sz="3600" b="1" dirty="0" smtClean="0"/>
              <a:t> ….</a:t>
            </a:r>
          </a:p>
          <a:p>
            <a:pPr>
              <a:spcBef>
                <a:spcPct val="50000"/>
              </a:spcBef>
            </a:pPr>
            <a:r>
              <a:rPr lang="en-US" sz="3600" b="1" dirty="0" smtClean="0"/>
              <a:t>Seine </a:t>
            </a:r>
            <a:r>
              <a:rPr lang="en-US" sz="3600" b="1" dirty="0" err="1" smtClean="0"/>
              <a:t>Augen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sind</a:t>
            </a:r>
            <a:r>
              <a:rPr lang="en-US" sz="3600" b="1" dirty="0" smtClean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600" b="1" dirty="0" smtClean="0"/>
              <a:t>Seine </a:t>
            </a:r>
            <a:r>
              <a:rPr lang="en-US" sz="3600" b="1" dirty="0" err="1" smtClean="0"/>
              <a:t>Nase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ist</a:t>
            </a:r>
            <a:r>
              <a:rPr lang="en-US" sz="3600" b="1" dirty="0" smtClean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600" b="1" dirty="0" err="1" smtClean="0"/>
              <a:t>Sein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Mund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ist</a:t>
            </a:r>
            <a:r>
              <a:rPr lang="en-US" sz="3600" b="1" dirty="0" smtClean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600" b="1" dirty="0" smtClean="0"/>
              <a:t>Seine </a:t>
            </a:r>
            <a:r>
              <a:rPr lang="en-US" sz="3600" b="1" dirty="0" err="1" smtClean="0"/>
              <a:t>Arme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sind</a:t>
            </a:r>
            <a:r>
              <a:rPr lang="en-US" sz="3600" b="1" dirty="0" smtClean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600" b="1" dirty="0" smtClean="0"/>
              <a:t>Seine </a:t>
            </a:r>
            <a:r>
              <a:rPr lang="en-US" sz="3600" b="1" dirty="0" err="1" smtClean="0"/>
              <a:t>Beine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sind</a:t>
            </a:r>
            <a:r>
              <a:rPr lang="en-US" sz="3600" b="1" dirty="0" smtClean="0"/>
              <a:t> … 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velika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28660" y="0"/>
            <a:ext cx="5429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572000" y="428604"/>
            <a:ext cx="4572000" cy="57554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Das </a:t>
            </a:r>
            <a:r>
              <a:rPr lang="en-US" sz="3200" b="1" dirty="0" err="1" smtClean="0"/>
              <a:t>ist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ein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Riese</a:t>
            </a:r>
            <a:r>
              <a:rPr lang="en-US" sz="3200" b="1" dirty="0" smtClean="0"/>
              <a:t>.</a:t>
            </a:r>
            <a:endParaRPr lang="en-US" sz="3200" b="1" dirty="0" smtClean="0"/>
          </a:p>
          <a:p>
            <a:pPr>
              <a:spcBef>
                <a:spcPct val="50000"/>
              </a:spcBef>
            </a:pPr>
            <a:r>
              <a:rPr lang="en-US" sz="3200" b="1" dirty="0" err="1" smtClean="0"/>
              <a:t>Sein</a:t>
            </a:r>
            <a:r>
              <a:rPr lang="en-US" sz="3200" b="1" dirty="0" smtClean="0"/>
              <a:t> Kopf </a:t>
            </a:r>
            <a:r>
              <a:rPr lang="en-US" sz="3200" b="1" dirty="0" err="1" smtClean="0"/>
              <a:t>ist</a:t>
            </a:r>
            <a:r>
              <a:rPr lang="en-US" sz="3200" b="1" dirty="0" smtClean="0"/>
              <a:t> … . 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/>
              <a:t>Seine </a:t>
            </a:r>
            <a:r>
              <a:rPr lang="en-US" sz="3200" b="1" dirty="0" err="1" smtClean="0"/>
              <a:t>Haar</a:t>
            </a:r>
            <a:r>
              <a:rPr lang="de-AT" sz="3200" b="1" dirty="0" smtClean="0"/>
              <a:t>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sind</a:t>
            </a:r>
            <a:r>
              <a:rPr lang="en-US" sz="3200" b="1" dirty="0" smtClean="0"/>
              <a:t> ….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/>
              <a:t>Seine </a:t>
            </a:r>
            <a:r>
              <a:rPr lang="en-US" sz="3200" b="1" dirty="0" err="1" smtClean="0"/>
              <a:t>Augen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sind</a:t>
            </a:r>
            <a:r>
              <a:rPr lang="en-US" sz="3200" b="1" dirty="0" smtClean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/>
              <a:t>Seine </a:t>
            </a:r>
            <a:r>
              <a:rPr lang="en-US" sz="3200" b="1" dirty="0" err="1" smtClean="0"/>
              <a:t>Nase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ist</a:t>
            </a:r>
            <a:r>
              <a:rPr lang="en-US" sz="3200" b="1" dirty="0" smtClean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200" b="1" dirty="0" err="1" smtClean="0"/>
              <a:t>Sein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Mund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ist</a:t>
            </a:r>
            <a:r>
              <a:rPr lang="en-US" sz="3200" b="1" dirty="0" smtClean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/>
              <a:t>Seine </a:t>
            </a:r>
            <a:r>
              <a:rPr lang="en-US" sz="3200" b="1" dirty="0" err="1" smtClean="0"/>
              <a:t>Arme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sind</a:t>
            </a:r>
            <a:r>
              <a:rPr lang="en-US" sz="3200" b="1" dirty="0" smtClean="0"/>
              <a:t> … .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/>
              <a:t>Seine </a:t>
            </a:r>
            <a:r>
              <a:rPr lang="en-US" sz="3200" b="1" dirty="0" err="1" smtClean="0"/>
              <a:t>Beine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sind</a:t>
            </a:r>
            <a:r>
              <a:rPr lang="en-US" sz="3200" b="1" dirty="0" smtClean="0"/>
              <a:t> … 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071934" y="1285860"/>
            <a:ext cx="1643074" cy="17145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500562" y="171448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 flipH="1">
            <a:off x="5072066" y="171448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Арка 4"/>
          <p:cNvSpPr/>
          <p:nvPr/>
        </p:nvSpPr>
        <p:spPr>
          <a:xfrm rot="10800000">
            <a:off x="4572000" y="2357430"/>
            <a:ext cx="571504" cy="14287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оловина рамки 5"/>
          <p:cNvSpPr/>
          <p:nvPr/>
        </p:nvSpPr>
        <p:spPr>
          <a:xfrm rot="13500274">
            <a:off x="4779815" y="2015927"/>
            <a:ext cx="227311" cy="7578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4143372" y="3071810"/>
            <a:ext cx="1571636" cy="1785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2467319">
            <a:off x="5006262" y="3712061"/>
            <a:ext cx="914400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9608831">
            <a:off x="3893590" y="3667602"/>
            <a:ext cx="914400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6969392">
            <a:off x="4156649" y="5237125"/>
            <a:ext cx="914400" cy="170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5018563">
            <a:off x="4907614" y="5240858"/>
            <a:ext cx="914400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Арка 12"/>
          <p:cNvSpPr/>
          <p:nvPr/>
        </p:nvSpPr>
        <p:spPr>
          <a:xfrm rot="4781468">
            <a:off x="5289475" y="1625842"/>
            <a:ext cx="779627" cy="802125"/>
          </a:xfrm>
          <a:prstGeom prst="blockArc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Арка 13"/>
          <p:cNvSpPr/>
          <p:nvPr/>
        </p:nvSpPr>
        <p:spPr>
          <a:xfrm rot="16042412">
            <a:off x="3717686" y="1697121"/>
            <a:ext cx="779627" cy="802125"/>
          </a:xfrm>
          <a:prstGeom prst="blockArc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ый треугольник 14"/>
          <p:cNvSpPr/>
          <p:nvPr/>
        </p:nvSpPr>
        <p:spPr>
          <a:xfrm rot="16971510">
            <a:off x="3940025" y="5395327"/>
            <a:ext cx="500066" cy="71438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/>
          <p:cNvSpPr/>
          <p:nvPr/>
        </p:nvSpPr>
        <p:spPr>
          <a:xfrm rot="17988082">
            <a:off x="5539126" y="5284820"/>
            <a:ext cx="500066" cy="71438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рапеция 16"/>
          <p:cNvSpPr/>
          <p:nvPr/>
        </p:nvSpPr>
        <p:spPr>
          <a:xfrm>
            <a:off x="4214810" y="357166"/>
            <a:ext cx="1357322" cy="12161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389790">
            <a:off x="3439451" y="3466072"/>
            <a:ext cx="7524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196780">
            <a:off x="5655381" y="3396537"/>
            <a:ext cx="7524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1000108"/>
            <a:ext cx="532636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929058" y="0"/>
            <a:ext cx="30075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Der Kopf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4" descr="Kopf, Gif Clipart kostenlos herunterladen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500098" y="-285776"/>
            <a:ext cx="4214841" cy="4214842"/>
          </a:xfrm>
          <a:prstGeom prst="rect">
            <a:avLst/>
          </a:prstGeom>
          <a:noFill/>
        </p:spPr>
      </p:pic>
      <p:pic>
        <p:nvPicPr>
          <p:cNvPr id="18434" name="Picture 2" descr="http://www.ott-cc.de/img/bilder/gesich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3295649"/>
            <a:ext cx="3581400" cy="3562351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/>
          <p:nvPr/>
        </p:nvCxnSpPr>
        <p:spPr>
          <a:xfrm rot="10800000">
            <a:off x="3857620" y="5429264"/>
            <a:ext cx="1785950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929190" y="5572140"/>
            <a:ext cx="39399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Das Gesicht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214422"/>
            <a:ext cx="462759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wig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571612"/>
            <a:ext cx="1925637" cy="3606800"/>
          </a:xfrm>
          <a:prstGeom prst="rect">
            <a:avLst/>
          </a:prstGeom>
          <a:noFill/>
        </p:spPr>
      </p:pic>
      <p:pic>
        <p:nvPicPr>
          <p:cNvPr id="1028" name="Picture 4" descr="http://www.vskrems-lerchenfeld.ac.at/arbeitsmaterialien/anlautbilder/zop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807384">
            <a:off x="3003064" y="3137471"/>
            <a:ext cx="3333750" cy="20574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85918" y="285728"/>
            <a:ext cx="67295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Das Haar(die Haare)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5572140"/>
            <a:ext cx="29813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Der Zopf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6200000" flipV="1">
            <a:off x="5143504" y="4857760"/>
            <a:ext cx="1143008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shendo-verlag.de/img/illu_ohren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428868"/>
            <a:ext cx="3690943" cy="4429132"/>
          </a:xfrm>
          <a:prstGeom prst="rect">
            <a:avLst/>
          </a:prstGeom>
          <a:noFill/>
        </p:spPr>
      </p:pic>
      <p:pic>
        <p:nvPicPr>
          <p:cNvPr id="6148" name="Picture 4" descr="http://www.vskrems-lerchenfeld.ac.at/arbeitsmaterialien/anlautbilder/nase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85728"/>
            <a:ext cx="2667000" cy="3333750"/>
          </a:xfrm>
          <a:prstGeom prst="rect">
            <a:avLst/>
          </a:prstGeom>
          <a:noFill/>
        </p:spPr>
      </p:pic>
      <p:pic>
        <p:nvPicPr>
          <p:cNvPr id="6152" name="Picture 8" descr="http://www.vskrems-lerchenfeld.ac.at/arbeitsmaterialien/anlautbilder/ohr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285728"/>
            <a:ext cx="1590672" cy="262610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57356" y="500042"/>
            <a:ext cx="28424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Die Nase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86380" y="3143248"/>
            <a:ext cx="3172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Das Ohr -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29190" y="4429132"/>
            <a:ext cx="3390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Die Ohren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643174" y="1285860"/>
            <a:ext cx="942988" cy="7715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5879309" y="2121691"/>
            <a:ext cx="1157302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71480"/>
            <a:ext cx="3286148" cy="298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9" descr="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99225" y="2285992"/>
            <a:ext cx="6844775" cy="420568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857620" y="1214422"/>
            <a:ext cx="35164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Das Auge -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5000636"/>
            <a:ext cx="33964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Die Augen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14290"/>
            <a:ext cx="4538181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6" descr="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371850"/>
            <a:ext cx="5572164" cy="3486150"/>
          </a:xfrm>
          <a:prstGeom prst="rect">
            <a:avLst/>
          </a:prstGeom>
          <a:noFill/>
        </p:spPr>
      </p:pic>
      <p:pic>
        <p:nvPicPr>
          <p:cNvPr id="5" name="Picture 2" descr="http://www.vskrems-lerchenfeld.ac.at/arbeitsmaterialien/anlautbilder/zun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0"/>
            <a:ext cx="2857500" cy="277177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687605" y="4000504"/>
            <a:ext cx="34563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Der Mund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928934"/>
            <a:ext cx="3320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Die </a:t>
            </a:r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Zunge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6200000" flipV="1">
            <a:off x="1607323" y="2250273"/>
            <a:ext cx="785818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3"/>
          </p:cNvCxnSpPr>
          <p:nvPr/>
        </p:nvCxnSpPr>
        <p:spPr>
          <a:xfrm flipH="1">
            <a:off x="5072066" y="5114925"/>
            <a:ext cx="1857388" cy="4572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57166"/>
            <a:ext cx="557697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5" descr="шея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13337" y="3357562"/>
            <a:ext cx="4030663" cy="309562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929190" y="1357298"/>
            <a:ext cx="29835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Der hals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14896" y="285728"/>
            <a:ext cx="4796966" cy="410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124575">
            <a:off x="-812966" y="1427736"/>
            <a:ext cx="469320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 descr="http://www.vskrems-lerchenfeld.ac.at/arbeitsmaterialien/anlautbilder/finger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575194">
            <a:off x="3490479" y="4028781"/>
            <a:ext cx="2857500" cy="21431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428604"/>
            <a:ext cx="64492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Der Arm – die Arme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9103544">
            <a:off x="-529019" y="3654367"/>
            <a:ext cx="6623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Die Hand- Die Hände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3504" y="5572140"/>
            <a:ext cx="36327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Der Finger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>
            <a:off x="5429256" y="5429264"/>
            <a:ext cx="2071702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V="1">
            <a:off x="1250133" y="3679033"/>
            <a:ext cx="1428760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500430" y="1071546"/>
            <a:ext cx="3643338" cy="42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185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Николаевна</dc:creator>
  <cp:lastModifiedBy>Наталья Николаевна</cp:lastModifiedBy>
  <cp:revision>13</cp:revision>
  <dcterms:created xsi:type="dcterms:W3CDTF">2009-02-12T17:48:35Z</dcterms:created>
  <dcterms:modified xsi:type="dcterms:W3CDTF">2009-02-12T19:53:04Z</dcterms:modified>
</cp:coreProperties>
</file>